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Oswald Bold" charset="1" panose="00000800000000000000"/>
      <p:regular r:id="rId23"/>
    </p:embeddedFont>
    <p:embeddedFont>
      <p:font typeface="Quicksand Bold" charset="1" panose="00000000000000000000"/>
      <p:regular r:id="rId24"/>
    </p:embeddedFont>
    <p:embeddedFont>
      <p:font typeface="Quicksand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sv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svg" Type="http://schemas.openxmlformats.org/officeDocument/2006/relationships/image"/><Relationship Id="rId2" Target="../media/image19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Relationship Id="rId7" Target="../media/image22.png" Type="http://schemas.openxmlformats.org/officeDocument/2006/relationships/image"/><Relationship Id="rId8" Target="../media/image23.sv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682629"/>
            <a:chOff x="0" y="0"/>
            <a:chExt cx="24384000" cy="1424350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4141904"/>
            </a:xfrm>
            <a:custGeom>
              <a:avLst/>
              <a:gdLst/>
              <a:ahLst/>
              <a:cxnLst/>
              <a:rect r="r" b="b" t="t" l="l"/>
              <a:pathLst>
                <a:path h="1414190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141904"/>
                  </a:lnTo>
                  <a:lnTo>
                    <a:pt x="0" y="14141904"/>
                  </a:lnTo>
                  <a:close/>
                </a:path>
              </a:pathLst>
            </a:custGeom>
            <a:solidFill>
              <a:srgbClr val="000000">
                <a:alpha val="56863"/>
              </a:srgbClr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4243504"/>
            </a:xfrm>
            <a:custGeom>
              <a:avLst/>
              <a:gdLst/>
              <a:ahLst/>
              <a:cxnLst/>
              <a:rect r="r" b="b" t="t" l="l"/>
              <a:pathLst>
                <a:path h="14243504" w="24384000">
                  <a:moveTo>
                    <a:pt x="0" y="14141904"/>
                  </a:moveTo>
                  <a:lnTo>
                    <a:pt x="24384000" y="14141904"/>
                  </a:lnTo>
                  <a:lnTo>
                    <a:pt x="24257000" y="14243504"/>
                  </a:lnTo>
                  <a:cubicBezTo>
                    <a:pt x="24257000" y="14243504"/>
                    <a:pt x="23266400" y="14167304"/>
                    <a:pt x="23164800" y="14167304"/>
                  </a:cubicBezTo>
                  <a:lnTo>
                    <a:pt x="1219200" y="14167304"/>
                  </a:lnTo>
                  <a:cubicBezTo>
                    <a:pt x="1117600" y="14167304"/>
                    <a:pt x="127000" y="14243504"/>
                    <a:pt x="127000" y="14243504"/>
                  </a:cubicBezTo>
                  <a:lnTo>
                    <a:pt x="0" y="14141904"/>
                  </a:lnTo>
                  <a:lnTo>
                    <a:pt x="0" y="0"/>
                  </a:lnTo>
                  <a:lnTo>
                    <a:pt x="24384000" y="0"/>
                  </a:lnTo>
                  <a:lnTo>
                    <a:pt x="24384000" y="14141904"/>
                  </a:lnTo>
                  <a:lnTo>
                    <a:pt x="12700" y="14141904"/>
                  </a:lnTo>
                  <a:lnTo>
                    <a:pt x="12700" y="14129204"/>
                  </a:lnTo>
                  <a:lnTo>
                    <a:pt x="24371300" y="14129204"/>
                  </a:lnTo>
                  <a:lnTo>
                    <a:pt x="24371300" y="12700"/>
                  </a:lnTo>
                  <a:lnTo>
                    <a:pt x="12700" y="12700"/>
                  </a:lnTo>
                  <a:lnTo>
                    <a:pt x="12700" y="14141904"/>
                  </a:lnTo>
                </a:path>
              </a:pathLst>
            </a:custGeom>
            <a:solidFill>
              <a:srgbClr val="394C60">
                <a:alpha val="392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384000" cy="13722805"/>
            </a:xfrm>
            <a:prstGeom prst="rect">
              <a:avLst/>
            </a:prstGeom>
          </p:spPr>
          <p:txBody>
            <a:bodyPr anchor="t" rtlCol="false" tIns="203200" lIns="203200" bIns="203200" rIns="2032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1" id="11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1267935" y="4149275"/>
            <a:ext cx="16792032" cy="2561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735"/>
              </a:lnSpc>
            </a:pPr>
            <a:r>
              <a:rPr lang="en-US" b="true" sz="17941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BEKA STORE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655956"/>
            <a:ext cx="2934170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b="true" sz="2200">
                <a:solidFill>
                  <a:srgbClr val="FFFFFF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Keithston &amp; Partners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9220200"/>
            <a:ext cx="140365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Page 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2514970" y="1991249"/>
            <a:ext cx="13340678" cy="6925610"/>
          </a:xfrm>
          <a:custGeom>
            <a:avLst/>
            <a:gdLst/>
            <a:ahLst/>
            <a:cxnLst/>
            <a:rect r="r" b="b" t="t" l="l"/>
            <a:pathLst>
              <a:path h="6925610" w="13340678">
                <a:moveTo>
                  <a:pt x="0" y="0"/>
                </a:moveTo>
                <a:lnTo>
                  <a:pt x="13340678" y="0"/>
                </a:lnTo>
                <a:lnTo>
                  <a:pt x="13340678" y="6925610"/>
                </a:lnTo>
                <a:lnTo>
                  <a:pt x="0" y="69256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02143" y="1153130"/>
            <a:ext cx="3694152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New DESIGN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2520734" y="1930569"/>
            <a:ext cx="13799958" cy="7111635"/>
          </a:xfrm>
          <a:custGeom>
            <a:avLst/>
            <a:gdLst/>
            <a:ahLst/>
            <a:cxnLst/>
            <a:rect r="r" b="b" t="t" l="l"/>
            <a:pathLst>
              <a:path h="7111635" w="13799958">
                <a:moveTo>
                  <a:pt x="0" y="0"/>
                </a:moveTo>
                <a:lnTo>
                  <a:pt x="13799958" y="0"/>
                </a:lnTo>
                <a:lnTo>
                  <a:pt x="13799958" y="7111634"/>
                </a:lnTo>
                <a:lnTo>
                  <a:pt x="0" y="71116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02143" y="1153130"/>
            <a:ext cx="3694152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New DESIGN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899035" y="2153174"/>
            <a:ext cx="16578384" cy="6536007"/>
          </a:xfrm>
          <a:custGeom>
            <a:avLst/>
            <a:gdLst/>
            <a:ahLst/>
            <a:cxnLst/>
            <a:rect r="r" b="b" t="t" l="l"/>
            <a:pathLst>
              <a:path h="6536007" w="16578384">
                <a:moveTo>
                  <a:pt x="0" y="0"/>
                </a:moveTo>
                <a:lnTo>
                  <a:pt x="16578385" y="0"/>
                </a:lnTo>
                <a:lnTo>
                  <a:pt x="16578385" y="6536007"/>
                </a:lnTo>
                <a:lnTo>
                  <a:pt x="0" y="65360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147" t="0" r="-6147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67374" y="1153130"/>
            <a:ext cx="3563689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Old Design 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439428" y="2143649"/>
            <a:ext cx="15417132" cy="6744482"/>
          </a:xfrm>
          <a:custGeom>
            <a:avLst/>
            <a:gdLst/>
            <a:ahLst/>
            <a:cxnLst/>
            <a:rect r="r" b="b" t="t" l="l"/>
            <a:pathLst>
              <a:path h="6744482" w="15417132">
                <a:moveTo>
                  <a:pt x="0" y="0"/>
                </a:moveTo>
                <a:lnTo>
                  <a:pt x="15417132" y="0"/>
                </a:lnTo>
                <a:lnTo>
                  <a:pt x="15417132" y="6744482"/>
                </a:lnTo>
                <a:lnTo>
                  <a:pt x="0" y="67444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67374" y="1153130"/>
            <a:ext cx="3563689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Old Design 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2432352" y="1921373"/>
            <a:ext cx="13798882" cy="7336927"/>
          </a:xfrm>
          <a:custGeom>
            <a:avLst/>
            <a:gdLst/>
            <a:ahLst/>
            <a:cxnLst/>
            <a:rect r="r" b="b" t="t" l="l"/>
            <a:pathLst>
              <a:path h="7336927" w="13798882">
                <a:moveTo>
                  <a:pt x="0" y="0"/>
                </a:moveTo>
                <a:lnTo>
                  <a:pt x="13798882" y="0"/>
                </a:lnTo>
                <a:lnTo>
                  <a:pt x="13798882" y="7336927"/>
                </a:lnTo>
                <a:lnTo>
                  <a:pt x="0" y="73369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02143" y="1153130"/>
            <a:ext cx="3694152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New DESIGN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2581638" y="1850311"/>
            <a:ext cx="13678150" cy="7407989"/>
          </a:xfrm>
          <a:custGeom>
            <a:avLst/>
            <a:gdLst/>
            <a:ahLst/>
            <a:cxnLst/>
            <a:rect r="r" b="b" t="t" l="l"/>
            <a:pathLst>
              <a:path h="7407989" w="13678150">
                <a:moveTo>
                  <a:pt x="0" y="0"/>
                </a:moveTo>
                <a:lnTo>
                  <a:pt x="13678150" y="0"/>
                </a:lnTo>
                <a:lnTo>
                  <a:pt x="13678150" y="7407989"/>
                </a:lnTo>
                <a:lnTo>
                  <a:pt x="0" y="7407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02143" y="1153130"/>
            <a:ext cx="3694152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New DESIGN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131106" y="1594075"/>
            <a:ext cx="15558132" cy="7102433"/>
          </a:xfrm>
          <a:custGeom>
            <a:avLst/>
            <a:gdLst/>
            <a:ahLst/>
            <a:cxnLst/>
            <a:rect r="r" b="b" t="t" l="l"/>
            <a:pathLst>
              <a:path h="7102433" w="15558132">
                <a:moveTo>
                  <a:pt x="0" y="0"/>
                </a:moveTo>
                <a:lnTo>
                  <a:pt x="15558132" y="0"/>
                </a:lnTo>
                <a:lnTo>
                  <a:pt x="15558132" y="7102433"/>
                </a:lnTo>
                <a:lnTo>
                  <a:pt x="0" y="71024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655956"/>
            <a:ext cx="2934170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Keithston &amp; Partners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847988"/>
            <a:chOff x="0" y="0"/>
            <a:chExt cx="20442850" cy="1212619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442850" cy="12024592"/>
            </a:xfrm>
            <a:custGeom>
              <a:avLst/>
              <a:gdLst/>
              <a:ahLst/>
              <a:cxnLst/>
              <a:rect r="r" b="b" t="t" l="l"/>
              <a:pathLst>
                <a:path h="12024592" w="20442850">
                  <a:moveTo>
                    <a:pt x="0" y="0"/>
                  </a:moveTo>
                  <a:lnTo>
                    <a:pt x="20442850" y="0"/>
                  </a:lnTo>
                  <a:lnTo>
                    <a:pt x="20442850" y="12024592"/>
                  </a:lnTo>
                  <a:lnTo>
                    <a:pt x="0" y="12024592"/>
                  </a:lnTo>
                  <a:close/>
                </a:path>
              </a:pathLst>
            </a:custGeom>
            <a:solidFill>
              <a:srgbClr val="000000">
                <a:alpha val="56863"/>
              </a:srgbClr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442850" cy="12126192"/>
            </a:xfrm>
            <a:custGeom>
              <a:avLst/>
              <a:gdLst/>
              <a:ahLst/>
              <a:cxnLst/>
              <a:rect r="r" b="b" t="t" l="l"/>
              <a:pathLst>
                <a:path h="12126192" w="20442850">
                  <a:moveTo>
                    <a:pt x="0" y="12024592"/>
                  </a:moveTo>
                  <a:lnTo>
                    <a:pt x="20442850" y="12024592"/>
                  </a:lnTo>
                  <a:lnTo>
                    <a:pt x="20315850" y="12126192"/>
                  </a:lnTo>
                  <a:cubicBezTo>
                    <a:pt x="20315850" y="12126192"/>
                    <a:pt x="19325250" y="12049992"/>
                    <a:pt x="19223650" y="12049992"/>
                  </a:cubicBezTo>
                  <a:lnTo>
                    <a:pt x="1219200" y="12049992"/>
                  </a:lnTo>
                  <a:cubicBezTo>
                    <a:pt x="1117600" y="12049992"/>
                    <a:pt x="127000" y="12126192"/>
                    <a:pt x="127000" y="12126192"/>
                  </a:cubicBezTo>
                  <a:lnTo>
                    <a:pt x="0" y="12024592"/>
                  </a:lnTo>
                  <a:lnTo>
                    <a:pt x="0" y="0"/>
                  </a:lnTo>
                  <a:lnTo>
                    <a:pt x="20442850" y="0"/>
                  </a:lnTo>
                  <a:lnTo>
                    <a:pt x="20442850" y="12024592"/>
                  </a:lnTo>
                  <a:lnTo>
                    <a:pt x="12700" y="12024592"/>
                  </a:lnTo>
                  <a:lnTo>
                    <a:pt x="12700" y="12011892"/>
                  </a:lnTo>
                  <a:lnTo>
                    <a:pt x="20430150" y="12011892"/>
                  </a:lnTo>
                  <a:lnTo>
                    <a:pt x="20430150" y="12700"/>
                  </a:lnTo>
                  <a:lnTo>
                    <a:pt x="12700" y="12700"/>
                  </a:lnTo>
                  <a:lnTo>
                    <a:pt x="12700" y="12024592"/>
                  </a:lnTo>
                </a:path>
              </a:pathLst>
            </a:custGeom>
            <a:solidFill>
              <a:srgbClr val="394C60">
                <a:alpha val="392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442850" cy="11605492"/>
            </a:xfrm>
            <a:prstGeom prst="rect">
              <a:avLst/>
            </a:prstGeom>
          </p:spPr>
          <p:txBody>
            <a:bodyPr anchor="t" rtlCol="false" tIns="242375" lIns="242375" bIns="242375" rIns="242375"/>
            <a:lstStyle/>
            <a:p>
              <a:pPr algn="l">
                <a:lnSpc>
                  <a:spcPts val="3172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028700" y="3193607"/>
            <a:ext cx="13561056" cy="307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36"/>
              </a:lnSpc>
            </a:pPr>
            <a:r>
              <a:rPr lang="en-US" sz="21578" b="true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THANK YOU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55956"/>
            <a:ext cx="2934170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b="true" sz="2200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Keithston &amp; Partners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35842" y="9367079"/>
            <a:ext cx="3916029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9"/>
              </a:lnSpc>
            </a:pPr>
            <a:r>
              <a:rPr lang="en-US" b="true" sz="2199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www.reallygreatsite.com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444025" y="9286611"/>
            <a:ext cx="2209009" cy="375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7"/>
              </a:lnSpc>
              <a:spcBef>
                <a:spcPct val="0"/>
              </a:spcBef>
            </a:pPr>
            <a:r>
              <a:rPr lang="en-US" b="true" sz="2199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+123-456-7890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714050" y="9303255"/>
            <a:ext cx="3836942" cy="375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7"/>
              </a:lnSpc>
              <a:spcBef>
                <a:spcPct val="0"/>
              </a:spcBef>
            </a:pPr>
            <a:r>
              <a:rPr lang="en-US" b="true" sz="2199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123 Anywhere St., Any City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0A0A0A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7634966" y="9247613"/>
            <a:ext cx="522726" cy="528491"/>
          </a:xfrm>
          <a:custGeom>
            <a:avLst/>
            <a:gdLst/>
            <a:ahLst/>
            <a:cxnLst/>
            <a:rect r="r" b="b" t="t" l="l"/>
            <a:pathLst>
              <a:path h="528491" w="522726">
                <a:moveTo>
                  <a:pt x="0" y="0"/>
                </a:moveTo>
                <a:lnTo>
                  <a:pt x="522726" y="0"/>
                </a:lnTo>
                <a:lnTo>
                  <a:pt x="522726" y="528491"/>
                </a:lnTo>
                <a:lnTo>
                  <a:pt x="0" y="5284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976217" y="9258300"/>
            <a:ext cx="537332" cy="531470"/>
          </a:xfrm>
          <a:custGeom>
            <a:avLst/>
            <a:gdLst/>
            <a:ahLst/>
            <a:cxnLst/>
            <a:rect r="r" b="b" t="t" l="l"/>
            <a:pathLst>
              <a:path h="531470" w="537332">
                <a:moveTo>
                  <a:pt x="0" y="0"/>
                </a:moveTo>
                <a:lnTo>
                  <a:pt x="537332" y="0"/>
                </a:lnTo>
                <a:lnTo>
                  <a:pt x="537332" y="531470"/>
                </a:lnTo>
                <a:lnTo>
                  <a:pt x="0" y="5314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3132956" y="9284255"/>
            <a:ext cx="372029" cy="531470"/>
          </a:xfrm>
          <a:custGeom>
            <a:avLst/>
            <a:gdLst/>
            <a:ahLst/>
            <a:cxnLst/>
            <a:rect r="r" b="b" t="t" l="l"/>
            <a:pathLst>
              <a:path h="531470" w="372029">
                <a:moveTo>
                  <a:pt x="0" y="0"/>
                </a:moveTo>
                <a:lnTo>
                  <a:pt x="372028" y="0"/>
                </a:lnTo>
                <a:lnTo>
                  <a:pt x="372028" y="531470"/>
                </a:lnTo>
                <a:lnTo>
                  <a:pt x="0" y="53147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879722" y="1248380"/>
            <a:ext cx="7682319" cy="7793823"/>
          </a:xfrm>
          <a:custGeom>
            <a:avLst/>
            <a:gdLst/>
            <a:ahLst/>
            <a:cxnLst/>
            <a:rect r="r" b="b" t="t" l="l"/>
            <a:pathLst>
              <a:path h="7793823" w="7682319">
                <a:moveTo>
                  <a:pt x="0" y="0"/>
                </a:moveTo>
                <a:lnTo>
                  <a:pt x="7682319" y="0"/>
                </a:lnTo>
                <a:lnTo>
                  <a:pt x="7682319" y="7793823"/>
                </a:lnTo>
                <a:lnTo>
                  <a:pt x="0" y="77938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7118" r="0" b="-14307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108504" y="2469304"/>
            <a:ext cx="7150796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50"/>
              </a:lnSpc>
            </a:pPr>
            <a:r>
              <a:rPr lang="en-US" sz="7500" b="true">
                <a:solidFill>
                  <a:srgbClr val="0A0A0A"/>
                </a:solidFill>
                <a:latin typeface="Oswald Bold"/>
                <a:ea typeface="Oswald Bold"/>
                <a:cs typeface="Oswald Bold"/>
                <a:sym typeface="Oswald Bold"/>
              </a:rPr>
              <a:t>INTRODUCTION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39671" y="3846121"/>
            <a:ext cx="7488461" cy="3116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85"/>
              </a:lnSpc>
            </a:pPr>
            <a:r>
              <a:rPr lang="en-US" sz="2560" b="true">
                <a:solidFill>
                  <a:srgbClr val="394C6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BEKA is an online clothing store aiming to deliver fashionable products through a digital shopping experience.</a:t>
            </a:r>
          </a:p>
          <a:p>
            <a:pPr algn="l">
              <a:lnSpc>
                <a:spcPts val="3585"/>
              </a:lnSpc>
            </a:pPr>
            <a:r>
              <a:rPr lang="en-US" sz="2560" b="true">
                <a:solidFill>
                  <a:srgbClr val="394C6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This project focuses on redesigning the BEKA website to enhance usability, visual appeal, and emotional user experience, ultimately improving customer trust and engagement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2069294" y="2240080"/>
            <a:ext cx="14131339" cy="6735567"/>
          </a:xfrm>
          <a:custGeom>
            <a:avLst/>
            <a:gdLst/>
            <a:ahLst/>
            <a:cxnLst/>
            <a:rect r="r" b="b" t="t" l="l"/>
            <a:pathLst>
              <a:path h="6735567" w="14131339">
                <a:moveTo>
                  <a:pt x="0" y="0"/>
                </a:moveTo>
                <a:lnTo>
                  <a:pt x="14131339" y="0"/>
                </a:lnTo>
                <a:lnTo>
                  <a:pt x="14131339" y="6735568"/>
                </a:lnTo>
                <a:lnTo>
                  <a:pt x="0" y="67355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37385" y="1249562"/>
            <a:ext cx="3658910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OLD DESIGN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965587" y="1994373"/>
            <a:ext cx="13626311" cy="7047831"/>
          </a:xfrm>
          <a:custGeom>
            <a:avLst/>
            <a:gdLst/>
            <a:ahLst/>
            <a:cxnLst/>
            <a:rect r="r" b="b" t="t" l="l"/>
            <a:pathLst>
              <a:path h="7047831" w="13626311">
                <a:moveTo>
                  <a:pt x="0" y="0"/>
                </a:moveTo>
                <a:lnTo>
                  <a:pt x="13626311" y="0"/>
                </a:lnTo>
                <a:lnTo>
                  <a:pt x="13626311" y="7047830"/>
                </a:lnTo>
                <a:lnTo>
                  <a:pt x="0" y="70478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19764" y="1249562"/>
            <a:ext cx="3694152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New DESIGN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730526" y="2789638"/>
            <a:ext cx="14507900" cy="6033490"/>
          </a:xfrm>
          <a:custGeom>
            <a:avLst/>
            <a:gdLst/>
            <a:ahLst/>
            <a:cxnLst/>
            <a:rect r="r" b="b" t="t" l="l"/>
            <a:pathLst>
              <a:path h="6033490" w="14507900">
                <a:moveTo>
                  <a:pt x="0" y="0"/>
                </a:moveTo>
                <a:lnTo>
                  <a:pt x="14507900" y="0"/>
                </a:lnTo>
                <a:lnTo>
                  <a:pt x="14507900" y="6033490"/>
                </a:lnTo>
                <a:lnTo>
                  <a:pt x="0" y="60334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96" t="-1121" r="-296" b="-12563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57921" y="1249562"/>
            <a:ext cx="3417838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Old DESIGN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2152866" y="1991249"/>
            <a:ext cx="13964195" cy="7179375"/>
          </a:xfrm>
          <a:custGeom>
            <a:avLst/>
            <a:gdLst/>
            <a:ahLst/>
            <a:cxnLst/>
            <a:rect r="r" b="b" t="t" l="l"/>
            <a:pathLst>
              <a:path h="7179375" w="13964195">
                <a:moveTo>
                  <a:pt x="0" y="0"/>
                </a:moveTo>
                <a:lnTo>
                  <a:pt x="13964195" y="0"/>
                </a:lnTo>
                <a:lnTo>
                  <a:pt x="13964195" y="7179375"/>
                </a:lnTo>
                <a:lnTo>
                  <a:pt x="0" y="717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102143" y="1153130"/>
            <a:ext cx="3694152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New DESIGN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1565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2967494"/>
            <a:ext cx="16230600" cy="5858641"/>
          </a:xfrm>
          <a:custGeom>
            <a:avLst/>
            <a:gdLst/>
            <a:ahLst/>
            <a:cxnLst/>
            <a:rect r="r" b="b" t="t" l="l"/>
            <a:pathLst>
              <a:path h="5858641" w="16230600">
                <a:moveTo>
                  <a:pt x="0" y="0"/>
                </a:moveTo>
                <a:lnTo>
                  <a:pt x="16230600" y="0"/>
                </a:lnTo>
                <a:lnTo>
                  <a:pt x="16230600" y="5858641"/>
                </a:lnTo>
                <a:lnTo>
                  <a:pt x="0" y="58586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877" r="0" b="-27983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57906" y="1249562"/>
            <a:ext cx="3417868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Old DESIGN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6390642" y="2898373"/>
            <a:ext cx="5506715" cy="4490254"/>
          </a:xfrm>
          <a:custGeom>
            <a:avLst/>
            <a:gdLst/>
            <a:ahLst/>
            <a:cxnLst/>
            <a:rect r="r" b="b" t="t" l="l"/>
            <a:pathLst>
              <a:path h="4490254" w="5506715">
                <a:moveTo>
                  <a:pt x="0" y="0"/>
                </a:moveTo>
                <a:lnTo>
                  <a:pt x="5506716" y="0"/>
                </a:lnTo>
                <a:lnTo>
                  <a:pt x="5506716" y="4490254"/>
                </a:lnTo>
                <a:lnTo>
                  <a:pt x="0" y="44902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4157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102143" y="1153130"/>
            <a:ext cx="3694152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New DESIGN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52530" y="633856"/>
            <a:ext cx="2906770" cy="455043"/>
            <a:chOff x="0" y="0"/>
            <a:chExt cx="765569" cy="1198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5569" cy="119847"/>
            </a:xfrm>
            <a:custGeom>
              <a:avLst/>
              <a:gdLst/>
              <a:ahLst/>
              <a:cxnLst/>
              <a:rect r="r" b="b" t="t" l="l"/>
              <a:pathLst>
                <a:path h="119847" w="765569">
                  <a:moveTo>
                    <a:pt x="59923" y="0"/>
                  </a:moveTo>
                  <a:lnTo>
                    <a:pt x="705646" y="0"/>
                  </a:lnTo>
                  <a:cubicBezTo>
                    <a:pt x="721538" y="0"/>
                    <a:pt x="736780" y="6313"/>
                    <a:pt x="748018" y="17551"/>
                  </a:cubicBezTo>
                  <a:cubicBezTo>
                    <a:pt x="759256" y="28789"/>
                    <a:pt x="765569" y="44031"/>
                    <a:pt x="765569" y="59923"/>
                  </a:cubicBezTo>
                  <a:lnTo>
                    <a:pt x="765569" y="59923"/>
                  </a:lnTo>
                  <a:cubicBezTo>
                    <a:pt x="765569" y="75816"/>
                    <a:pt x="759256" y="91058"/>
                    <a:pt x="748018" y="102296"/>
                  </a:cubicBezTo>
                  <a:cubicBezTo>
                    <a:pt x="736780" y="113533"/>
                    <a:pt x="721538" y="119847"/>
                    <a:pt x="705646" y="119847"/>
                  </a:cubicBezTo>
                  <a:lnTo>
                    <a:pt x="59923" y="119847"/>
                  </a:lnTo>
                  <a:cubicBezTo>
                    <a:pt x="44031" y="119847"/>
                    <a:pt x="28789" y="113533"/>
                    <a:pt x="17551" y="102296"/>
                  </a:cubicBezTo>
                  <a:cubicBezTo>
                    <a:pt x="6313" y="91058"/>
                    <a:pt x="0" y="75816"/>
                    <a:pt x="0" y="59923"/>
                  </a:cubicBezTo>
                  <a:lnTo>
                    <a:pt x="0" y="59923"/>
                  </a:lnTo>
                  <a:cubicBezTo>
                    <a:pt x="0" y="44031"/>
                    <a:pt x="6313" y="28789"/>
                    <a:pt x="17551" y="17551"/>
                  </a:cubicBezTo>
                  <a:cubicBezTo>
                    <a:pt x="28789" y="6313"/>
                    <a:pt x="44031" y="0"/>
                    <a:pt x="59923" y="0"/>
                  </a:cubicBezTo>
                  <a:close/>
                </a:path>
              </a:pathLst>
            </a:custGeom>
            <a:solidFill>
              <a:srgbClr val="0CC0DF"/>
            </a:solidFill>
            <a:ln w="95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5569" cy="157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689238" y="694056"/>
            <a:ext cx="334644" cy="334644"/>
          </a:xfrm>
          <a:custGeom>
            <a:avLst/>
            <a:gdLst/>
            <a:ahLst/>
            <a:cxnLst/>
            <a:rect r="r" b="b" t="t" l="l"/>
            <a:pathLst>
              <a:path h="334644" w="334644">
                <a:moveTo>
                  <a:pt x="0" y="0"/>
                </a:moveTo>
                <a:lnTo>
                  <a:pt x="334644" y="0"/>
                </a:lnTo>
                <a:lnTo>
                  <a:pt x="334644" y="334644"/>
                </a:lnTo>
                <a:lnTo>
                  <a:pt x="0" y="334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1248380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9042203"/>
            <a:ext cx="16230600" cy="0"/>
          </a:xfrm>
          <a:prstGeom prst="line">
            <a:avLst/>
          </a:prstGeom>
          <a:ln cap="flat" w="19050">
            <a:solidFill>
              <a:srgbClr val="0A0A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0" y="2153174"/>
            <a:ext cx="18067004" cy="6339962"/>
          </a:xfrm>
          <a:custGeom>
            <a:avLst/>
            <a:gdLst/>
            <a:ahLst/>
            <a:cxnLst/>
            <a:rect r="r" b="b" t="t" l="l"/>
            <a:pathLst>
              <a:path h="6339962" w="18067004">
                <a:moveTo>
                  <a:pt x="0" y="0"/>
                </a:moveTo>
                <a:lnTo>
                  <a:pt x="18067004" y="0"/>
                </a:lnTo>
                <a:lnTo>
                  <a:pt x="18067004" y="6339962"/>
                </a:lnTo>
                <a:lnTo>
                  <a:pt x="0" y="63399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79000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9382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Product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20713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73446" y="655956"/>
            <a:ext cx="137558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89756" y="655956"/>
            <a:ext cx="137558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0A0A0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Page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5648" y="9220200"/>
            <a:ext cx="1403652" cy="37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sz="2200">
                <a:solidFill>
                  <a:srgbClr val="0A0A0A"/>
                </a:solidFill>
                <a:latin typeface="Quicksand"/>
                <a:ea typeface="Quicksand"/>
                <a:cs typeface="Quicksand"/>
                <a:sym typeface="Quicksand"/>
              </a:rPr>
              <a:t>2030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40300" y="1153130"/>
            <a:ext cx="3417838" cy="83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  <a:spcBef>
                <a:spcPct val="0"/>
              </a:spcBef>
            </a:pPr>
            <a:r>
              <a:rPr lang="en-US" b="true" sz="4878">
                <a:solidFill>
                  <a:srgbClr val="0097B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Old DESIGN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DAG76ZTUrGw</dc:identifier>
  <dcterms:modified xsi:type="dcterms:W3CDTF">2011-08-01T06:04:30Z</dcterms:modified>
  <cp:revision>1</cp:revision>
  <dc:title>BekA Store</dc:title>
</cp:coreProperties>
</file>

<file path=docProps/thumbnail.jpeg>
</file>